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Anton" charset="1" panose="00000500000000000000"/>
      <p:regular r:id="rId11"/>
    </p:embeddedFont>
    <p:embeddedFont>
      <p:font typeface="Bebas Neue Bold" charset="1" panose="020B0606020202050201"/>
      <p:regular r:id="rId12"/>
    </p:embeddedFont>
    <p:embeddedFont>
      <p:font typeface="Georgia Pro Bold" charset="1" panose="02040802050405020203"/>
      <p:regular r:id="rId13"/>
    </p:embeddedFont>
    <p:embeddedFont>
      <p:font typeface="Georgia Pro" charset="1" panose="02040502050405020303"/>
      <p:regular r:id="rId14"/>
    </p:embeddedFont>
    <p:embeddedFont>
      <p:font typeface="Garet Bold" charset="1" panose="00000000000000000000"/>
      <p:regular r:id="rId15"/>
    </p:embeddedFont>
    <p:embeddedFont>
      <p:font typeface="Garet Light" charset="1" panose="000000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2.pn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.svg" Type="http://schemas.openxmlformats.org/officeDocument/2006/relationships/image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1.png" Type="http://schemas.openxmlformats.org/officeDocument/2006/relationships/image"/><Relationship Id="rId8" Target="../media/image12.png" Type="http://schemas.openxmlformats.org/officeDocument/2006/relationships/image"/><Relationship Id="rId9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333" r="0" b="-433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20868" y="2052929"/>
            <a:ext cx="650200" cy="1849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119"/>
              </a:lnSpc>
            </a:pPr>
            <a:r>
              <a:rPr lang="en-US" sz="10799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rPr>
              <a:t>C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20296" y="2052929"/>
            <a:ext cx="7358192" cy="1849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119"/>
              </a:lnSpc>
            </a:pPr>
            <a:r>
              <a:rPr lang="en-US" sz="10799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rPr>
              <a:t>SMIC WATCH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636744" y="9543117"/>
            <a:ext cx="4148406" cy="487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3"/>
              </a:lnSpc>
              <a:spcBef>
                <a:spcPct val="0"/>
              </a:spcBef>
            </a:pPr>
            <a:r>
              <a:rPr lang="en-US" sz="2924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rPr>
              <a:t>by Pookiemons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20296" y="3646413"/>
            <a:ext cx="6618397" cy="1194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80"/>
              </a:lnSpc>
            </a:pPr>
            <a:r>
              <a:rPr lang="en-US" sz="3414" b="true">
                <a:solidFill>
                  <a:srgbClr val="535353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|</a:t>
            </a:r>
            <a:r>
              <a:rPr lang="en-US" sz="3414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Real-Time Asteroid Monitoring Dashboard</a:t>
            </a:r>
          </a:p>
          <a:p>
            <a:pPr algn="ctr">
              <a:lnSpc>
                <a:spcPts val="47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-46730" t="-75304" r="-40963" b="-286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56519" y="1028700"/>
            <a:ext cx="479933" cy="479933"/>
          </a:xfrm>
          <a:custGeom>
            <a:avLst/>
            <a:gdLst/>
            <a:ahLst/>
            <a:cxnLst/>
            <a:rect r="r" b="b" t="t" l="l"/>
            <a:pathLst>
              <a:path h="479933" w="479933">
                <a:moveTo>
                  <a:pt x="0" y="0"/>
                </a:moveTo>
                <a:lnTo>
                  <a:pt x="479933" y="0"/>
                </a:lnTo>
                <a:lnTo>
                  <a:pt x="479933" y="479933"/>
                </a:lnTo>
                <a:lnTo>
                  <a:pt x="0" y="4799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64205" y="4876028"/>
            <a:ext cx="17359590" cy="4382272"/>
          </a:xfrm>
          <a:custGeom>
            <a:avLst/>
            <a:gdLst/>
            <a:ahLst/>
            <a:cxnLst/>
            <a:rect r="r" b="b" t="t" l="l"/>
            <a:pathLst>
              <a:path h="4382272" w="17359590">
                <a:moveTo>
                  <a:pt x="0" y="0"/>
                </a:moveTo>
                <a:lnTo>
                  <a:pt x="17359590" y="0"/>
                </a:lnTo>
                <a:lnTo>
                  <a:pt x="17359590" y="4382272"/>
                </a:lnTo>
                <a:lnTo>
                  <a:pt x="0" y="4382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8000"/>
            </a:blip>
            <a:stretch>
              <a:fillRect l="0" t="-10528" r="0" b="-2999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736452" y="821947"/>
            <a:ext cx="8335164" cy="86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1"/>
              </a:lnSpc>
              <a:spcBef>
                <a:spcPct val="0"/>
              </a:spcBef>
            </a:pPr>
            <a:r>
              <a:rPr lang="en-US" b="true" sz="4993" u="sng">
                <a:solidFill>
                  <a:srgbClr val="F3F3F3"/>
                </a:solidFill>
                <a:latin typeface="Georgia Pro Bold"/>
                <a:ea typeface="Georgia Pro Bold"/>
                <a:cs typeface="Georgia Pro Bold"/>
                <a:sym typeface="Georgia Pro Bold"/>
              </a:rPr>
              <a:t>SOLUTION 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83783" y="2657254"/>
            <a:ext cx="14640502" cy="1188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2"/>
              </a:lnSpc>
              <a:spcBef>
                <a:spcPct val="0"/>
              </a:spcBef>
            </a:pPr>
            <a:r>
              <a:rPr lang="en-US" sz="2273">
                <a:solidFill>
                  <a:srgbClr val="F3F3F3"/>
                </a:solidFill>
                <a:latin typeface="Georgia Pro"/>
                <a:ea typeface="Georgia Pro"/>
                <a:cs typeface="Georgia Pro"/>
                <a:sym typeface="Georgia Pro"/>
              </a:rPr>
              <a:t>Cosmic Watch is a full-stack web platform that fetches real-time Near-Earth Object (NEO) data from NASA's NeoWs API and presents it in an easy-to-understand way.</a:t>
            </a:r>
          </a:p>
          <a:p>
            <a:pPr algn="l">
              <a:lnSpc>
                <a:spcPts val="318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888" r="0" b="-29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91328" y="-400723"/>
            <a:ext cx="16549614" cy="10687723"/>
            <a:chOff x="0" y="0"/>
            <a:chExt cx="4358746" cy="28148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8746" cy="2814874"/>
            </a:xfrm>
            <a:custGeom>
              <a:avLst/>
              <a:gdLst/>
              <a:ahLst/>
              <a:cxnLst/>
              <a:rect r="r" b="b" t="t" l="l"/>
              <a:pathLst>
                <a:path h="2814874" w="4358746">
                  <a:moveTo>
                    <a:pt x="0" y="0"/>
                  </a:moveTo>
                  <a:lnTo>
                    <a:pt x="4358746" y="0"/>
                  </a:lnTo>
                  <a:lnTo>
                    <a:pt x="4358746" y="2814874"/>
                  </a:lnTo>
                  <a:lnTo>
                    <a:pt x="0" y="2814874"/>
                  </a:lnTo>
                  <a:close/>
                </a:path>
              </a:pathLst>
            </a:custGeom>
            <a:gradFill rotWithShape="true">
              <a:gsLst>
                <a:gs pos="0">
                  <a:srgbClr val="08070B">
                    <a:alpha val="0"/>
                  </a:srgbClr>
                </a:gs>
                <a:gs pos="100000">
                  <a:srgbClr val="08070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4358746" cy="27862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423419" y="-703303"/>
            <a:ext cx="3689133" cy="2995883"/>
          </a:xfrm>
          <a:custGeom>
            <a:avLst/>
            <a:gdLst/>
            <a:ahLst/>
            <a:cxnLst/>
            <a:rect r="r" b="b" t="t" l="l"/>
            <a:pathLst>
              <a:path h="2995883" w="3689133">
                <a:moveTo>
                  <a:pt x="0" y="0"/>
                </a:moveTo>
                <a:lnTo>
                  <a:pt x="3689133" y="0"/>
                </a:lnTo>
                <a:lnTo>
                  <a:pt x="3689133" y="2995883"/>
                </a:lnTo>
                <a:lnTo>
                  <a:pt x="0" y="29958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651768" y="9046180"/>
            <a:ext cx="1607532" cy="350734"/>
          </a:xfrm>
          <a:custGeom>
            <a:avLst/>
            <a:gdLst/>
            <a:ahLst/>
            <a:cxnLst/>
            <a:rect r="r" b="b" t="t" l="l"/>
            <a:pathLst>
              <a:path h="350734" w="1607532">
                <a:moveTo>
                  <a:pt x="0" y="0"/>
                </a:moveTo>
                <a:lnTo>
                  <a:pt x="1607532" y="0"/>
                </a:lnTo>
                <a:lnTo>
                  <a:pt x="1607532" y="350734"/>
                </a:lnTo>
                <a:lnTo>
                  <a:pt x="0" y="3507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932189" y="2106740"/>
            <a:ext cx="4179362" cy="7865624"/>
          </a:xfrm>
          <a:custGeom>
            <a:avLst/>
            <a:gdLst/>
            <a:ahLst/>
            <a:cxnLst/>
            <a:rect r="r" b="b" t="t" l="l"/>
            <a:pathLst>
              <a:path h="7865624" w="4179362">
                <a:moveTo>
                  <a:pt x="0" y="0"/>
                </a:moveTo>
                <a:lnTo>
                  <a:pt x="4179363" y="0"/>
                </a:lnTo>
                <a:lnTo>
                  <a:pt x="4179363" y="7865624"/>
                </a:lnTo>
                <a:lnTo>
                  <a:pt x="0" y="786562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670" t="0" r="-367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957321" y="2292580"/>
            <a:ext cx="4398604" cy="7686620"/>
          </a:xfrm>
          <a:custGeom>
            <a:avLst/>
            <a:gdLst/>
            <a:ahLst/>
            <a:cxnLst/>
            <a:rect r="r" b="b" t="t" l="l"/>
            <a:pathLst>
              <a:path h="7686620" w="4398604">
                <a:moveTo>
                  <a:pt x="0" y="0"/>
                </a:moveTo>
                <a:lnTo>
                  <a:pt x="4398604" y="0"/>
                </a:lnTo>
                <a:lnTo>
                  <a:pt x="4398604" y="7686621"/>
                </a:lnTo>
                <a:lnTo>
                  <a:pt x="0" y="768662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192" t="0" r="-1192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017124" y="756539"/>
            <a:ext cx="11528822" cy="796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49"/>
              </a:lnSpc>
              <a:spcBef>
                <a:spcPct val="0"/>
              </a:spcBef>
            </a:pPr>
            <a:r>
              <a:rPr lang="en-US" sz="4999" u="sng">
                <a:solidFill>
                  <a:srgbClr val="F3F3F3"/>
                </a:solidFill>
                <a:latin typeface="Georgia Pro"/>
                <a:ea typeface="Georgia Pro"/>
                <a:cs typeface="Georgia Pro"/>
                <a:sym typeface="Georgia Pro"/>
              </a:rPr>
              <a:t>TECH STACKS AND BACKEND STATUS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2265714" y="934085"/>
            <a:ext cx="479933" cy="479933"/>
          </a:xfrm>
          <a:custGeom>
            <a:avLst/>
            <a:gdLst/>
            <a:ahLst/>
            <a:cxnLst/>
            <a:rect r="r" b="b" t="t" l="l"/>
            <a:pathLst>
              <a:path h="479933" w="479933">
                <a:moveTo>
                  <a:pt x="0" y="0"/>
                </a:moveTo>
                <a:lnTo>
                  <a:pt x="479933" y="0"/>
                </a:lnTo>
                <a:lnTo>
                  <a:pt x="479933" y="479933"/>
                </a:lnTo>
                <a:lnTo>
                  <a:pt x="0" y="47993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9573" t="-9044" r="0" b="-5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34060" y="737723"/>
            <a:ext cx="581954" cy="581954"/>
          </a:xfrm>
          <a:custGeom>
            <a:avLst/>
            <a:gdLst/>
            <a:ahLst/>
            <a:cxnLst/>
            <a:rect r="r" b="b" t="t" l="l"/>
            <a:pathLst>
              <a:path h="581954" w="581954">
                <a:moveTo>
                  <a:pt x="0" y="0"/>
                </a:moveTo>
                <a:lnTo>
                  <a:pt x="581954" y="0"/>
                </a:lnTo>
                <a:lnTo>
                  <a:pt x="581954" y="581954"/>
                </a:lnTo>
                <a:lnTo>
                  <a:pt x="0" y="5819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20453" y="3171698"/>
            <a:ext cx="7735073" cy="6722663"/>
          </a:xfrm>
          <a:custGeom>
            <a:avLst/>
            <a:gdLst/>
            <a:ahLst/>
            <a:cxnLst/>
            <a:rect r="r" b="b" t="t" l="l"/>
            <a:pathLst>
              <a:path h="6722663" w="7735073">
                <a:moveTo>
                  <a:pt x="0" y="0"/>
                </a:moveTo>
                <a:lnTo>
                  <a:pt x="7735073" y="0"/>
                </a:lnTo>
                <a:lnTo>
                  <a:pt x="7735073" y="6722663"/>
                </a:lnTo>
                <a:lnTo>
                  <a:pt x="0" y="67226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759" r="0" b="-475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8647" y="3171698"/>
            <a:ext cx="8083839" cy="6901957"/>
          </a:xfrm>
          <a:custGeom>
            <a:avLst/>
            <a:gdLst/>
            <a:ahLst/>
            <a:cxnLst/>
            <a:rect r="r" b="b" t="t" l="l"/>
            <a:pathLst>
              <a:path h="6901957" w="8083839">
                <a:moveTo>
                  <a:pt x="0" y="0"/>
                </a:moveTo>
                <a:lnTo>
                  <a:pt x="8083839" y="0"/>
                </a:lnTo>
                <a:lnTo>
                  <a:pt x="8083839" y="6901957"/>
                </a:lnTo>
                <a:lnTo>
                  <a:pt x="0" y="69019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362" t="0" r="-3362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97375" y="433299"/>
            <a:ext cx="9050655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b="true" sz="5000" u="sng">
                <a:solidFill>
                  <a:srgbClr val="F3F3F3"/>
                </a:solidFill>
                <a:latin typeface="Georgia Pro Bold"/>
                <a:ea typeface="Georgia Pro Bold"/>
                <a:cs typeface="Georgia Pro Bold"/>
                <a:sym typeface="Georgia Pro Bold"/>
              </a:rPr>
              <a:t>RISK LOGIC &amp; DATA FLOW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1569829" y="2347969"/>
            <a:ext cx="3836321" cy="503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8"/>
              </a:lnSpc>
              <a:spcBef>
                <a:spcPct val="0"/>
              </a:spcBef>
            </a:pPr>
            <a:r>
              <a:rPr lang="en-US" b="true" sz="3214">
                <a:solidFill>
                  <a:srgbClr val="F3F3F3"/>
                </a:solidFill>
                <a:latin typeface="Garet Bold"/>
                <a:ea typeface="Garet Bold"/>
                <a:cs typeface="Garet Bold"/>
                <a:sym typeface="Garet Bold"/>
              </a:rPr>
              <a:t>DATA FLOW 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71808" y="2358219"/>
            <a:ext cx="2437518" cy="493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2"/>
              </a:lnSpc>
              <a:spcBef>
                <a:spcPct val="0"/>
              </a:spcBef>
            </a:pPr>
            <a:r>
              <a:rPr lang="en-US" b="true" sz="3146">
                <a:solidFill>
                  <a:srgbClr val="F3F3F3"/>
                </a:solidFill>
                <a:latin typeface="Garet Bold"/>
                <a:ea typeface="Garet Bold"/>
                <a:cs typeface="Garet Bold"/>
                <a:sym typeface="Garet Bold"/>
              </a:rPr>
              <a:t>RISK FLOW :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888" r="0" b="-12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238985" y="797067"/>
            <a:ext cx="1454823" cy="463265"/>
            <a:chOff x="0" y="0"/>
            <a:chExt cx="383163" cy="12201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83163" cy="122012"/>
            </a:xfrm>
            <a:custGeom>
              <a:avLst/>
              <a:gdLst/>
              <a:ahLst/>
              <a:cxnLst/>
              <a:rect r="r" b="b" t="t" l="l"/>
              <a:pathLst>
                <a:path h="122012" w="383163">
                  <a:moveTo>
                    <a:pt x="61006" y="0"/>
                  </a:moveTo>
                  <a:lnTo>
                    <a:pt x="322157" y="0"/>
                  </a:lnTo>
                  <a:cubicBezTo>
                    <a:pt x="338337" y="0"/>
                    <a:pt x="353854" y="6427"/>
                    <a:pt x="365295" y="17868"/>
                  </a:cubicBezTo>
                  <a:cubicBezTo>
                    <a:pt x="376736" y="29309"/>
                    <a:pt x="383163" y="44826"/>
                    <a:pt x="383163" y="61006"/>
                  </a:cubicBezTo>
                  <a:lnTo>
                    <a:pt x="383163" y="61006"/>
                  </a:lnTo>
                  <a:cubicBezTo>
                    <a:pt x="383163" y="94699"/>
                    <a:pt x="355850" y="122012"/>
                    <a:pt x="322157" y="122012"/>
                  </a:cubicBezTo>
                  <a:lnTo>
                    <a:pt x="61006" y="122012"/>
                  </a:lnTo>
                  <a:cubicBezTo>
                    <a:pt x="44826" y="122012"/>
                    <a:pt x="29309" y="115585"/>
                    <a:pt x="17868" y="104144"/>
                  </a:cubicBezTo>
                  <a:cubicBezTo>
                    <a:pt x="6427" y="92703"/>
                    <a:pt x="0" y="77186"/>
                    <a:pt x="0" y="61006"/>
                  </a:cubicBezTo>
                  <a:lnTo>
                    <a:pt x="0" y="61006"/>
                  </a:lnTo>
                  <a:cubicBezTo>
                    <a:pt x="0" y="44826"/>
                    <a:pt x="6427" y="29309"/>
                    <a:pt x="17868" y="17868"/>
                  </a:cubicBezTo>
                  <a:cubicBezTo>
                    <a:pt x="29309" y="6427"/>
                    <a:pt x="44826" y="0"/>
                    <a:pt x="6100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383163" cy="1315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19427" y="3857600"/>
            <a:ext cx="14049145" cy="2352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01"/>
              </a:lnSpc>
            </a:pPr>
            <a:r>
              <a:rPr lang="en-US" sz="14961">
                <a:solidFill>
                  <a:srgbClr val="F3F3F3"/>
                </a:solidFill>
                <a:latin typeface="Garet Light"/>
                <a:ea typeface="Garet Light"/>
                <a:cs typeface="Garet Light"/>
                <a:sym typeface="Garet Light"/>
              </a:rPr>
              <a:t>THANK YOU!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38985" y="868363"/>
            <a:ext cx="1453703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0F0E0E"/>
                </a:solidFill>
                <a:latin typeface="Garet Light"/>
                <a:ea typeface="Garet Light"/>
                <a:cs typeface="Garet Light"/>
                <a:sym typeface="Garet Light"/>
              </a:rPr>
              <a:t>HOME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17708" y="868363"/>
            <a:ext cx="1453703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3F3F3"/>
                </a:solidFill>
                <a:latin typeface="Garet Light"/>
                <a:ea typeface="Garet Light"/>
                <a:cs typeface="Garet Light"/>
                <a:sym typeface="Garet Light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595312" y="868363"/>
            <a:ext cx="1453703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F3F3F3"/>
                </a:solidFill>
                <a:latin typeface="Garet Light"/>
                <a:ea typeface="Garet Light"/>
                <a:cs typeface="Garet Light"/>
                <a:sym typeface="Garet Light"/>
              </a:rPr>
              <a:t>MORE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248775"/>
            <a:ext cx="1453703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3F3F3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07687" y="6050182"/>
            <a:ext cx="7896744" cy="31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HTTPS://GITHUB.COM/CCXAXO/IITBBS_POOKIEMONS_WEB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DAHApsBWTok</dc:identifier>
  <dcterms:modified xsi:type="dcterms:W3CDTF">2011-08-01T06:04:30Z</dcterms:modified>
  <cp:revision>1</cp:revision>
  <dc:title>Cosmic Watch</dc:title>
</cp:coreProperties>
</file>

<file path=docProps/thumbnail.jpeg>
</file>